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256" r:id="rId3"/>
    <p:sldId id="263" r:id="rId4"/>
    <p:sldId id="261" r:id="rId5"/>
    <p:sldId id="262" r:id="rId6"/>
    <p:sldId id="264" r:id="rId7"/>
    <p:sldId id="257" r:id="rId8"/>
    <p:sldId id="258" r:id="rId9"/>
    <p:sldId id="259" r:id="rId10"/>
    <p:sldId id="260" r:id="rId11"/>
    <p:sldId id="265" r:id="rId12"/>
    <p:sldId id="273" r:id="rId13"/>
    <p:sldId id="27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18DAF2B-B43B-497C-A46C-7B140994D62D}" styleName="Table_0">
    <a:wholeTbl>
      <a:tcTxStyle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40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260350"/>
            <a:ext cx="12192000" cy="6597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620713"/>
            <a:ext cx="10943167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1843088"/>
            <a:ext cx="10949517" cy="981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College Buddy(College Assisstant)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745" y="1843405"/>
            <a:ext cx="10949305" cy="4512945"/>
          </a:xfrm>
        </p:spPr>
        <p:txBody>
          <a:bodyPr/>
          <a:lstStyle/>
          <a:p>
            <a:r>
              <a:rPr lang="en-US"/>
              <a:t> </a:t>
            </a:r>
          </a:p>
          <a:p>
            <a:r>
              <a:rPr lang="en-US" sz="4400"/>
              <a:t>Our Team:</a:t>
            </a:r>
            <a:endParaRPr lang="en-US"/>
          </a:p>
          <a:p>
            <a:endParaRPr lang="en-US"/>
          </a:p>
          <a:p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912110" y="3256915"/>
          <a:ext cx="6096000" cy="2600960"/>
        </p:xfrm>
        <a:graphic>
          <a:graphicData uri="http://schemas.openxmlformats.org/drawingml/2006/table">
            <a:tbl>
              <a:tblPr firstRow="1" bandRow="1">
                <a:tableStyleId>{018DAF2B-B43B-497C-A46C-7B140994D62D}</a:tableStyleId>
              </a:tblPr>
              <a:tblGrid>
                <a:gridCol w="2988310"/>
                <a:gridCol w="3107690"/>
              </a:tblGrid>
              <a:tr h="608965">
                <a:tc>
                  <a:txBody>
                    <a:bodyPr/>
                    <a:lstStyle/>
                    <a:p>
                      <a:r>
                        <a:rPr lang="en-IN" sz="2800" b="1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b="1" dirty="0">
                          <a:solidFill>
                            <a:schemeClr val="tx1"/>
                          </a:solidFill>
                        </a:rPr>
                        <a:t>ROLLNO.</a:t>
                      </a:r>
                    </a:p>
                  </a:txBody>
                  <a:tcPr/>
                </a:tc>
              </a:tr>
              <a:tr h="663575">
                <a:tc>
                  <a:txBody>
                    <a:bodyPr/>
                    <a:lstStyle/>
                    <a:p>
                      <a:r>
                        <a:rPr lang="en-US" altLang="en-IN" sz="2800" b="0" dirty="0">
                          <a:solidFill>
                            <a:schemeClr val="tx1"/>
                          </a:solidFill>
                        </a:rPr>
                        <a:t>Abhay Singh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b="0" dirty="0">
                          <a:solidFill>
                            <a:schemeClr val="tx1"/>
                          </a:solidFill>
                        </a:rPr>
                        <a:t>1710991</a:t>
                      </a:r>
                      <a:r>
                        <a:rPr lang="en-US" altLang="en-IN" sz="2800" b="0" dirty="0">
                          <a:solidFill>
                            <a:schemeClr val="tx1"/>
                          </a:solidFill>
                        </a:rPr>
                        <a:t>026</a:t>
                      </a:r>
                    </a:p>
                  </a:txBody>
                  <a:tcPr/>
                </a:tc>
              </a:tr>
              <a:tr h="664210">
                <a:tc>
                  <a:txBody>
                    <a:bodyPr/>
                    <a:lstStyle/>
                    <a:p>
                      <a:r>
                        <a:rPr lang="en-US" altLang="en-IN" sz="2800" b="0" dirty="0">
                          <a:solidFill>
                            <a:schemeClr val="tx1"/>
                          </a:solidFill>
                        </a:rPr>
                        <a:t>Abhinav Sharma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IN" sz="2800" b="0" dirty="0">
                          <a:solidFill>
                            <a:schemeClr val="tx1"/>
                          </a:solidFill>
                        </a:rPr>
                        <a:t>1710991031</a:t>
                      </a:r>
                    </a:p>
                  </a:txBody>
                  <a:tcPr/>
                </a:tc>
              </a:tr>
              <a:tr h="6642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en-IN" sz="2800" b="0" dirty="0">
                          <a:solidFill>
                            <a:schemeClr val="tx1"/>
                          </a:solidFill>
                        </a:rPr>
                        <a:t>Abhinav Shroff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en-IN" sz="2800" b="0" dirty="0">
                          <a:solidFill>
                            <a:schemeClr val="tx1"/>
                          </a:solidFill>
                        </a:rPr>
                        <a:t>1710991033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your own cv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5" name="Content Placeholder 4" descr="Screenshot (45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8360" y="951865"/>
            <a:ext cx="9620250" cy="5653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746125"/>
          </a:xfrm>
        </p:spPr>
        <p:txBody>
          <a:bodyPr/>
          <a:lstStyle/>
          <a:p>
            <a:r>
              <a:rPr lang="en-IN" altLang="en-US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altLang="en-US" sz="2400" dirty="0"/>
              <a:t>Our website is made to assist students and to make their life easier by helping them in tasks like </a:t>
            </a:r>
            <a:r>
              <a:rPr lang="en-IN" altLang="en-US" sz="2400" dirty="0" smtClean="0"/>
              <a:t>uploading</a:t>
            </a:r>
            <a:r>
              <a:rPr lang="en-IN" altLang="en-US" sz="2400" dirty="0" smtClean="0"/>
              <a:t> </a:t>
            </a:r>
            <a:r>
              <a:rPr lang="en-IN" altLang="en-US" sz="2400" dirty="0" err="1"/>
              <a:t>notes,maintaining</a:t>
            </a:r>
            <a:r>
              <a:rPr lang="en-IN" altLang="en-US" sz="2400" dirty="0"/>
              <a:t> attendance and many more.</a:t>
            </a:r>
          </a:p>
          <a:p>
            <a:r>
              <a:rPr lang="en-IN" altLang="en-US" sz="2400" dirty="0"/>
              <a:t>Through this website student get a way to help other students by uploading notes.</a:t>
            </a:r>
          </a:p>
          <a:p>
            <a:r>
              <a:rPr lang="en-IN" altLang="en-US" sz="2400" dirty="0"/>
              <a:t>Our website also helps student </a:t>
            </a:r>
            <a:r>
              <a:rPr lang="en-IN" altLang="en-US" sz="2400" dirty="0" smtClean="0"/>
              <a:t> </a:t>
            </a:r>
            <a:r>
              <a:rPr lang="en-IN" altLang="en-US" sz="2400" dirty="0"/>
              <a:t>to create their own cv.</a:t>
            </a:r>
          </a:p>
          <a:p>
            <a:r>
              <a:rPr lang="en-IN" altLang="en-US" sz="2400" dirty="0"/>
              <a:t>At the end our main objective is to make a website which is student friendly ,easy to use and which could help students in a good way.</a:t>
            </a:r>
          </a:p>
          <a:p>
            <a:r>
              <a:rPr lang="en-IN" altLang="en-US" sz="2400" dirty="0"/>
              <a:t>We hope to add many new features to help students in coming future.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Adding a feature to maintain CV of the candidate taking data from personal information.</a:t>
            </a:r>
          </a:p>
          <a:p>
            <a:r>
              <a:rPr lang="en-US" dirty="0" smtClean="0"/>
              <a:t>Feature that will remind students in case of shortage of attendance and also about new upcoming events.</a:t>
            </a:r>
          </a:p>
          <a:p>
            <a:r>
              <a:rPr lang="en-US" dirty="0" smtClean="0"/>
              <a:t>Adding themes to website.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00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/>
              <a:t>Intro:</a:t>
            </a:r>
          </a:p>
        </p:txBody>
      </p:sp>
      <p:pic>
        <p:nvPicPr>
          <p:cNvPr id="5" name="Content Placeholder 4" descr="Screenshot (40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7110" y="984250"/>
            <a:ext cx="10193020" cy="54933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205" y="190500"/>
            <a:ext cx="11466195" cy="582930"/>
          </a:xfrm>
        </p:spPr>
        <p:txBody>
          <a:bodyPr/>
          <a:lstStyle/>
          <a:p>
            <a:r>
              <a:rPr lang="en-US" sz="4000"/>
              <a:t>Objective: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205" y="1174750"/>
            <a:ext cx="11466195" cy="5127625"/>
          </a:xfrm>
        </p:spPr>
        <p:txBody>
          <a:bodyPr/>
          <a:lstStyle/>
          <a:p>
            <a:r>
              <a:rPr lang="en-US" sz="2400" dirty="0"/>
              <a:t>Our main objective is to make life easier for </a:t>
            </a:r>
            <a:r>
              <a:rPr lang="en-US" sz="2400" dirty="0" err="1"/>
              <a:t>students.As</a:t>
            </a:r>
            <a:r>
              <a:rPr lang="en-US" sz="2400" dirty="0"/>
              <a:t> Student already have to study and make projects so to just make their life a little easy we provide them their own personal college assistant.</a:t>
            </a:r>
          </a:p>
          <a:p>
            <a:r>
              <a:rPr lang="en-US" sz="2400" dirty="0"/>
              <a:t> From tracking your attendance to making your cv our college assistant can do all</a:t>
            </a:r>
            <a:r>
              <a:rPr lang="en-US" sz="2400" dirty="0" smtClean="0"/>
              <a:t>. No </a:t>
            </a:r>
            <a:r>
              <a:rPr lang="en-US" sz="2400" dirty="0"/>
              <a:t>need to worry about notes as our assistant even provides </a:t>
            </a:r>
            <a:r>
              <a:rPr lang="en-US" sz="2400" dirty="0" smtClean="0"/>
              <a:t>access to your  </a:t>
            </a:r>
            <a:r>
              <a:rPr lang="en-US" sz="2400" dirty="0"/>
              <a:t>notes and if you want to help your friends you can also upload the notes.</a:t>
            </a:r>
          </a:p>
          <a:p>
            <a:endParaRPr lang="en-US" sz="2400" dirty="0"/>
          </a:p>
          <a:p>
            <a:r>
              <a:rPr lang="en-US" sz="2400" dirty="0"/>
              <a:t>  Our goal is to give the students a medium through which they can help other students like providing notes and many more feature coming soon to make this community more strong.</a:t>
            </a:r>
          </a:p>
          <a:p>
            <a:endParaRPr lang="en-US" sz="2400" dirty="0"/>
          </a:p>
          <a:p>
            <a:r>
              <a:rPr lang="en-US" sz="2400" dirty="0"/>
              <a:t>  Last but not least our college </a:t>
            </a:r>
            <a:r>
              <a:rPr lang="en-US" sz="2400" dirty="0" err="1"/>
              <a:t>assisstant</a:t>
            </a:r>
            <a:r>
              <a:rPr lang="en-US" sz="2400" dirty="0"/>
              <a:t> can also show you your time </a:t>
            </a:r>
            <a:r>
              <a:rPr lang="en-US" sz="2400" dirty="0" err="1"/>
              <a:t>table,and</a:t>
            </a:r>
            <a:r>
              <a:rPr lang="en-US" sz="2400" dirty="0"/>
              <a:t> will </a:t>
            </a:r>
            <a:r>
              <a:rPr lang="en-US" sz="2400" dirty="0" smtClean="0"/>
              <a:t>help you plan accordingly</a:t>
            </a:r>
            <a:r>
              <a:rPr lang="en-US" sz="2400" dirty="0" smtClean="0"/>
              <a:t>.</a:t>
            </a:r>
            <a:endParaRPr lang="en-US" sz="24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Login page:</a:t>
            </a:r>
          </a:p>
        </p:txBody>
      </p:sp>
      <p:pic>
        <p:nvPicPr>
          <p:cNvPr id="5" name="Content Placeholder 4" descr="Screenshot (36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2495" y="1091565"/>
            <a:ext cx="9794240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Main Page: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hp\Pictures\Screenshots\Screenshot (98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428" y="1115931"/>
            <a:ext cx="11037195" cy="501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984250"/>
          </a:xfrm>
        </p:spPr>
        <p:txBody>
          <a:bodyPr/>
          <a:lstStyle/>
          <a:p>
            <a:r>
              <a:rPr lang="en-US" sz="440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objective of our website is to help students in college.</a:t>
            </a:r>
          </a:p>
          <a:p>
            <a:r>
              <a:rPr lang="en-US" dirty="0"/>
              <a:t>Our website can do many tasks for the students.</a:t>
            </a:r>
          </a:p>
          <a:p>
            <a:r>
              <a:rPr lang="en-US" dirty="0"/>
              <a:t>Some of the tasks done by our website are :</a:t>
            </a:r>
          </a:p>
          <a:p>
            <a:r>
              <a:rPr lang="en-US" dirty="0"/>
              <a:t>It can keep the attendance of the user updated.</a:t>
            </a:r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student can even upload his/her notes to help other students.</a:t>
            </a:r>
          </a:p>
          <a:p>
            <a:r>
              <a:rPr lang="en-US" dirty="0"/>
              <a:t>It also shows you the time table of your lectures.</a:t>
            </a:r>
          </a:p>
          <a:p>
            <a:r>
              <a:rPr lang="en-US" dirty="0"/>
              <a:t>It can also </a:t>
            </a:r>
            <a:r>
              <a:rPr lang="en-US" dirty="0" smtClean="0"/>
              <a:t>help you to build your cv</a:t>
            </a:r>
            <a:r>
              <a:rPr lang="en-US" dirty="0" smtClean="0"/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Keep Your Attendance Updated:</a:t>
            </a:r>
          </a:p>
        </p:txBody>
      </p:sp>
      <p:pic>
        <p:nvPicPr>
          <p:cNvPr id="3" name="Content Placeholder 2" descr="Screenshot (38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975" y="1174750"/>
            <a:ext cx="9302750" cy="55251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Upload </a:t>
            </a:r>
            <a:r>
              <a:rPr lang="en-US" dirty="0"/>
              <a:t>Notes:</a:t>
            </a:r>
          </a:p>
        </p:txBody>
      </p:sp>
      <p:pic>
        <p:nvPicPr>
          <p:cNvPr id="3" name="Content Placeholder 2" descr="Screenshot (39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951865"/>
            <a:ext cx="10495915" cy="54622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Register For Events:</a:t>
            </a:r>
          </a:p>
        </p:txBody>
      </p:sp>
      <p:pic>
        <p:nvPicPr>
          <p:cNvPr id="5" name="Content Placeholder 4" descr="Screenshot (44)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965" y="1111250"/>
            <a:ext cx="10671175" cy="56527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range Waves">
  <a:themeElements>
    <a:clrScheme name="Orang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4D4D4D"/>
      </a:hlink>
      <a:folHlink>
        <a:srgbClr val="777777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396</Words>
  <Application>Microsoft Office PowerPoint</Application>
  <PresentationFormat>Custom</PresentationFormat>
  <Paragraphs>43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Office Theme</vt:lpstr>
      <vt:lpstr>Orange Waves</vt:lpstr>
      <vt:lpstr>College Buddy(College Assisstant)</vt:lpstr>
      <vt:lpstr>Intro:</vt:lpstr>
      <vt:lpstr>Objective:</vt:lpstr>
      <vt:lpstr>Login page:</vt:lpstr>
      <vt:lpstr>Main Page:</vt:lpstr>
      <vt:lpstr>Overview</vt:lpstr>
      <vt:lpstr>Keep Your Attendance Updated:</vt:lpstr>
      <vt:lpstr>Upload Notes:</vt:lpstr>
      <vt:lpstr>Register For Events:</vt:lpstr>
      <vt:lpstr>Make your own cv:</vt:lpstr>
      <vt:lpstr>Conclusion</vt:lpstr>
      <vt:lpstr>Future Goals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ABHAY SINGH</cp:lastModifiedBy>
  <cp:revision>21</cp:revision>
  <dcterms:created xsi:type="dcterms:W3CDTF">2019-04-23T17:36:00Z</dcterms:created>
  <dcterms:modified xsi:type="dcterms:W3CDTF">2019-04-25T06:49:26Z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1033-11.2.0.8321</vt:lpwstr>
  </property>
</Properties>
</file>

<file path=docProps/thumbnail.jpeg>
</file>